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EE38-A549-4FD7-A577-7A36357CA003}" type="datetimeFigureOut">
              <a:rPr lang="pl-PL" smtClean="0"/>
              <a:pPr/>
              <a:t>20.04.2021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B138-3F15-40E6-8AD8-1768447364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EE38-A549-4FD7-A577-7A36357CA003}" type="datetimeFigureOut">
              <a:rPr lang="pl-PL" smtClean="0"/>
              <a:pPr/>
              <a:t>20.04.2021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B138-3F15-40E6-8AD8-1768447364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EE38-A549-4FD7-A577-7A36357CA003}" type="datetimeFigureOut">
              <a:rPr lang="pl-PL" smtClean="0"/>
              <a:pPr/>
              <a:t>20.04.2021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B138-3F15-40E6-8AD8-1768447364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EE38-A549-4FD7-A577-7A36357CA003}" type="datetimeFigureOut">
              <a:rPr lang="pl-PL" smtClean="0"/>
              <a:pPr/>
              <a:t>20.04.2021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B138-3F15-40E6-8AD8-1768447364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EE38-A549-4FD7-A577-7A36357CA003}" type="datetimeFigureOut">
              <a:rPr lang="pl-PL" smtClean="0"/>
              <a:pPr/>
              <a:t>20.04.2021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B138-3F15-40E6-8AD8-1768447364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EE38-A549-4FD7-A577-7A36357CA003}" type="datetimeFigureOut">
              <a:rPr lang="pl-PL" smtClean="0"/>
              <a:pPr/>
              <a:t>20.04.2021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B138-3F15-40E6-8AD8-1768447364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EE38-A549-4FD7-A577-7A36357CA003}" type="datetimeFigureOut">
              <a:rPr lang="pl-PL" smtClean="0"/>
              <a:pPr/>
              <a:t>20.04.2021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B138-3F15-40E6-8AD8-1768447364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EE38-A549-4FD7-A577-7A36357CA003}" type="datetimeFigureOut">
              <a:rPr lang="pl-PL" smtClean="0"/>
              <a:pPr/>
              <a:t>20.04.2021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B138-3F15-40E6-8AD8-1768447364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EE38-A549-4FD7-A577-7A36357CA003}" type="datetimeFigureOut">
              <a:rPr lang="pl-PL" smtClean="0"/>
              <a:pPr/>
              <a:t>20.04.2021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B138-3F15-40E6-8AD8-1768447364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EE38-A549-4FD7-A577-7A36357CA003}" type="datetimeFigureOut">
              <a:rPr lang="pl-PL" smtClean="0"/>
              <a:pPr/>
              <a:t>20.04.2021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B138-3F15-40E6-8AD8-1768447364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0EE38-A549-4FD7-A577-7A36357CA003}" type="datetimeFigureOut">
              <a:rPr lang="pl-PL" smtClean="0"/>
              <a:pPr/>
              <a:t>20.04.2021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B138-3F15-40E6-8AD8-17684473646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0EE38-A549-4FD7-A577-7A36357CA003}" type="datetimeFigureOut">
              <a:rPr lang="pl-PL" smtClean="0"/>
              <a:pPr/>
              <a:t>20.04.2021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B138-3F15-40E6-8AD8-17684473646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slide" Target="slide1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/>
              <a:t>Akademia Kompetencji Kluczowych</a:t>
            </a:r>
            <a:endParaRPr lang="pl-PL" sz="4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hlinkClick r:id="rId2" action="ppaction://hlinksldjump"/>
              </a:rPr>
              <a:t>Zajęcia rozwijające</a:t>
            </a:r>
            <a:endParaRPr lang="pl-PL" dirty="0" smtClean="0"/>
          </a:p>
          <a:p>
            <a:r>
              <a:rPr lang="pl-PL" dirty="0" smtClean="0">
                <a:hlinkClick r:id="rId3" action="ppaction://hlinksldjump"/>
              </a:rPr>
              <a:t>Zajęcia </a:t>
            </a:r>
            <a:r>
              <a:rPr lang="pl-PL" dirty="0" smtClean="0">
                <a:hlinkClick r:id="rId3" action="ppaction://hlinksldjump"/>
              </a:rPr>
              <a:t>wyrównawcze</a:t>
            </a:r>
            <a:endParaRPr lang="pl-PL" dirty="0" smtClean="0"/>
          </a:p>
          <a:p>
            <a:r>
              <a:rPr lang="pl-PL" dirty="0" smtClean="0">
                <a:hlinkClick r:id="rId4" action="ppaction://hlinksldjump"/>
              </a:rPr>
              <a:t>Galeria pomocy</a:t>
            </a:r>
            <a:endParaRPr lang="pl-PL" dirty="0"/>
          </a:p>
        </p:txBody>
      </p:sp>
      <p:pic>
        <p:nvPicPr>
          <p:cNvPr id="1026" name="Picture 2" descr="EFRR_kolor-300dp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500042"/>
            <a:ext cx="885294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143000"/>
          </a:xfrm>
        </p:spPr>
        <p:txBody>
          <a:bodyPr/>
          <a:lstStyle/>
          <a:p>
            <a:r>
              <a:rPr lang="pl-PL" b="1" dirty="0" smtClean="0"/>
              <a:t>Zajęcia rozwijające</a:t>
            </a:r>
            <a:endParaRPr lang="pl-PL" b="1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1"/>
          </p:nvPr>
        </p:nvGraphicFramePr>
        <p:xfrm>
          <a:off x="785786" y="3143248"/>
          <a:ext cx="3352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Język angielski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Matematyka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Biologia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Chemia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Fizyka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Informatyka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Rozumienie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Praca w zespole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EFRR_kolor-300d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885294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rtur\AppData\Local\Microsoft\Windows\INetCache\IE\91MP7ESA\36bb5e185f9f988dfcfab504a13a6ee8_1000_1000_0_1[1]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786058"/>
            <a:ext cx="954007" cy="1102898"/>
          </a:xfrm>
          <a:prstGeom prst="rect">
            <a:avLst/>
          </a:prstGeom>
          <a:noFill/>
        </p:spPr>
      </p:pic>
      <p:pic>
        <p:nvPicPr>
          <p:cNvPr id="2052" name="Picture 4" descr="C:\Users\artur\AppData\Local\Microsoft\Windows\INetCache\IE\91MP7ESA\Kolowrn.svg[1]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357686" y="5429264"/>
            <a:ext cx="2193467" cy="129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C:\Users\artur\AppData\Local\Microsoft\Windows\INetCache\IE\HJ4U9VNX\meKTxcQ-1024x76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15140" y="2928934"/>
            <a:ext cx="1924989" cy="1443742"/>
          </a:xfrm>
          <a:prstGeom prst="rect">
            <a:avLst/>
          </a:prstGeom>
          <a:noFill/>
        </p:spPr>
      </p:pic>
      <p:pic>
        <p:nvPicPr>
          <p:cNvPr id="2053" name="Picture 5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3786190"/>
            <a:ext cx="1100023" cy="1805026"/>
          </a:xfrm>
          <a:prstGeom prst="rect">
            <a:avLst/>
          </a:prstGeom>
          <a:noFill/>
        </p:spPr>
      </p:pic>
      <p:pic>
        <p:nvPicPr>
          <p:cNvPr id="2054" name="Picture 6" descr="C:\Users\artur\AppData\Local\Microsoft\Windows\INetCache\IE\91MP7ESA\PortailBio2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5000636"/>
            <a:ext cx="2175128" cy="1214446"/>
          </a:xfrm>
          <a:prstGeom prst="rect">
            <a:avLst/>
          </a:prstGeom>
          <a:noFill/>
        </p:spPr>
      </p:pic>
      <p:pic>
        <p:nvPicPr>
          <p:cNvPr id="2058" name="Picture 10" descr="C:\Users\artur\AppData\Local\Microsoft\Windows\INetCache\IE\A7J6EZWE\teclado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56" y="4000504"/>
            <a:ext cx="1718008" cy="1150071"/>
          </a:xfrm>
          <a:prstGeom prst="rect">
            <a:avLst/>
          </a:prstGeom>
          <a:noFill/>
        </p:spPr>
      </p:pic>
      <p:sp>
        <p:nvSpPr>
          <p:cNvPr id="12" name="Strzałka w prawo 11">
            <a:hlinkClick r:id="rId9" action="ppaction://hlinksldjump"/>
          </p:cNvPr>
          <p:cNvSpPr/>
          <p:nvPr/>
        </p:nvSpPr>
        <p:spPr>
          <a:xfrm rot="10800000">
            <a:off x="500034" y="6429396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143000"/>
          </a:xfrm>
        </p:spPr>
        <p:txBody>
          <a:bodyPr/>
          <a:lstStyle/>
          <a:p>
            <a:r>
              <a:rPr lang="pl-PL" b="1" dirty="0" smtClean="0"/>
              <a:t>Zajęcia </a:t>
            </a:r>
            <a:r>
              <a:rPr lang="pl-PL" b="1" dirty="0" smtClean="0"/>
              <a:t>wyrównawcze</a:t>
            </a:r>
            <a:endParaRPr lang="pl-PL" b="1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1"/>
          </p:nvPr>
        </p:nvGraphicFramePr>
        <p:xfrm>
          <a:off x="785786" y="3143248"/>
          <a:ext cx="3352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Język angielski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Matematyka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Biologia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Chemia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EFRR_kolor-300d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885294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rtur\AppData\Local\Microsoft\Windows\INetCache\IE\91MP7ESA\36bb5e185f9f988dfcfab504a13a6ee8_1000_1000_0_1[1]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643182"/>
            <a:ext cx="1857388" cy="2147269"/>
          </a:xfrm>
          <a:prstGeom prst="rect">
            <a:avLst/>
          </a:prstGeom>
          <a:noFill/>
        </p:spPr>
      </p:pic>
      <p:pic>
        <p:nvPicPr>
          <p:cNvPr id="2054" name="Picture 6" descr="C:\Users\artur\AppData\Local\Microsoft\Windows\INetCache\IE\91MP7ESA\PortailBio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938724"/>
            <a:ext cx="2857520" cy="1276358"/>
          </a:xfrm>
          <a:prstGeom prst="rect">
            <a:avLst/>
          </a:prstGeom>
          <a:noFill/>
        </p:spPr>
      </p:pic>
      <p:sp>
        <p:nvSpPr>
          <p:cNvPr id="1026" name="AutoShape 2" descr="Język angielski za darmo [PDF, strony internetowe, pobierz bezpłatnie] |  UczSieJezyka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Język angielski za darmo [PDF, strony internetowe, pobierz bezpłatnie] |  UczSieJezyka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Język angielski za darmo [PDF, strony internetowe, pobierz bezpłatnie] |  UczSieJezyka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4" name="Obraz 13" descr="ja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5286388"/>
            <a:ext cx="3369130" cy="1170753"/>
          </a:xfrm>
          <a:prstGeom prst="rect">
            <a:avLst/>
          </a:prstGeom>
        </p:spPr>
      </p:pic>
      <p:pic>
        <p:nvPicPr>
          <p:cNvPr id="15" name="Obraz 14" descr="chemi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810" y="2928934"/>
            <a:ext cx="2065199" cy="2143140"/>
          </a:xfrm>
          <a:prstGeom prst="rect">
            <a:avLst/>
          </a:prstGeom>
        </p:spPr>
      </p:pic>
      <p:sp>
        <p:nvSpPr>
          <p:cNvPr id="16" name="Strzałka w prawo 15">
            <a:hlinkClick r:id="rId7" action="ppaction://hlinksldjump"/>
          </p:cNvPr>
          <p:cNvSpPr/>
          <p:nvPr/>
        </p:nvSpPr>
        <p:spPr>
          <a:xfrm rot="10800000">
            <a:off x="500034" y="6429396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 descr="opty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071678"/>
            <a:ext cx="7572428" cy="462574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Galeria pomocy</a:t>
            </a:r>
            <a:endParaRPr lang="pl-PL" b="1" dirty="0"/>
          </a:p>
        </p:txBody>
      </p:sp>
      <p:pic>
        <p:nvPicPr>
          <p:cNvPr id="5" name="Picture 2" descr="EFRR_kolor-300dp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42"/>
            <a:ext cx="885294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Język angielski za darmo [PDF, strony internetowe, pobierz bezpłatnie] |  UczSieJezyka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Język angielski za darmo [PDF, strony internetowe, pobierz bezpłatnie] |  UczSieJezyka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Język angielski za darmo [PDF, strony internetowe, pobierz bezpłatnie] |  UczSieJezyka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" name="Strzałka w prawo 15">
            <a:hlinkClick r:id="rId4" action="ppaction://hlinksldjump"/>
          </p:cNvPr>
          <p:cNvSpPr/>
          <p:nvPr/>
        </p:nvSpPr>
        <p:spPr>
          <a:xfrm rot="10800000">
            <a:off x="500034" y="6429396"/>
            <a:ext cx="35719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Symbol zastępczy zawartości 17" descr="lego.pn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214282" y="1214422"/>
            <a:ext cx="1995502" cy="1837618"/>
          </a:xfrm>
        </p:spPr>
      </p:pic>
      <p:pic>
        <p:nvPicPr>
          <p:cNvPr id="19" name="Symbol zastępczy zawartości 18" descr="mikroskop.png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528420" y="4786322"/>
            <a:ext cx="1615580" cy="1859441"/>
          </a:xfrm>
        </p:spPr>
      </p:pic>
      <p:pic>
        <p:nvPicPr>
          <p:cNvPr id="20" name="Obraz 19" descr="myboar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496" y="2071678"/>
            <a:ext cx="1920407" cy="1463167"/>
          </a:xfrm>
          <a:prstGeom prst="rect">
            <a:avLst/>
          </a:prstGeom>
        </p:spPr>
      </p:pic>
      <p:pic>
        <p:nvPicPr>
          <p:cNvPr id="22" name="Obraz 21" descr="plansz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5140" y="1285860"/>
            <a:ext cx="2260416" cy="3282567"/>
          </a:xfrm>
          <a:prstGeom prst="rect">
            <a:avLst/>
          </a:prstGeom>
        </p:spPr>
      </p:pic>
      <p:pic>
        <p:nvPicPr>
          <p:cNvPr id="23" name="Obraz 22" descr="zasilacz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348" y="4643446"/>
            <a:ext cx="1668947" cy="1714671"/>
          </a:xfrm>
          <a:prstGeom prst="rect">
            <a:avLst/>
          </a:prstGeom>
        </p:spPr>
      </p:pic>
      <p:pic>
        <p:nvPicPr>
          <p:cNvPr id="24" name="Obraz 23" descr="phot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57554" y="4143380"/>
            <a:ext cx="2850172" cy="2558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31</Words>
  <Application>Microsoft Office PowerPoint</Application>
  <PresentationFormat>Pokaz na ekranie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Motyw pakietu Office</vt:lpstr>
      <vt:lpstr>Akademia Kompetencji Kluczowych</vt:lpstr>
      <vt:lpstr>Zajęcia rozwijające</vt:lpstr>
      <vt:lpstr>Zajęcia wyrównawcze</vt:lpstr>
      <vt:lpstr>Galeria pomocy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Akademia Kompetencji Kluczowych</dc:title>
  <dc:creator>artur</dc:creator>
  <cp:lastModifiedBy>artur</cp:lastModifiedBy>
  <cp:revision>12</cp:revision>
  <dcterms:created xsi:type="dcterms:W3CDTF">2021-04-11T21:05:03Z</dcterms:created>
  <dcterms:modified xsi:type="dcterms:W3CDTF">2021-04-20T20:16:11Z</dcterms:modified>
</cp:coreProperties>
</file>